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70" r:id="rId6"/>
    <p:sldId id="260" r:id="rId7"/>
    <p:sldId id="271" r:id="rId8"/>
    <p:sldId id="261" r:id="rId9"/>
    <p:sldId id="262" r:id="rId10"/>
    <p:sldId id="268" r:id="rId11"/>
    <p:sldId id="263" r:id="rId12"/>
    <p:sldId id="269" r:id="rId13"/>
    <p:sldId id="273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07-Jun-18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07-Jun-18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</a:t>
            </a:r>
          </a:p>
          <a:p>
            <a:pPr lvl="6"/>
            <a:r>
              <a:rPr/>
              <a:t>Seventh</a:t>
            </a:r>
          </a:p>
          <a:p>
            <a:pPr lvl="7"/>
            <a:r>
              <a:rPr/>
              <a:t>Eighth</a:t>
            </a:r>
          </a:p>
          <a:p>
            <a:pPr lvl="8"/>
            <a:r>
              <a:rPr/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07-Jun-18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Predicci</a:t>
            </a:r>
            <a:r>
              <a:rPr lang="en-US" dirty="0" err="1" smtClean="0"/>
              <a:t>ón</a:t>
            </a:r>
            <a:r>
              <a:rPr lang="en-US" dirty="0" smtClean="0"/>
              <a:t> de </a:t>
            </a:r>
            <a:r>
              <a:rPr lang="en-US" dirty="0" err="1" smtClean="0"/>
              <a:t>Acción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Emiliano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Via </a:t>
            </a:r>
            <a:r>
              <a:rPr lang="en-US" dirty="0" err="1" smtClean="0"/>
              <a:t>alterna</a:t>
            </a:r>
            <a:endParaRPr lang="es-419" dirty="0"/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26" r="5326"/>
          <a:stretch>
            <a:fillRect/>
          </a:stretch>
        </p:blipFill>
        <p:spPr>
          <a:xfrm>
            <a:off x="6986345" y="3941064"/>
            <a:ext cx="3125925" cy="2916936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07" y="1477264"/>
            <a:ext cx="4020186" cy="27149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329" y="1226186"/>
            <a:ext cx="4319588" cy="17332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4576762"/>
            <a:ext cx="4505445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8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Rectángulo 4"/>
          <p:cNvSpPr/>
          <p:nvPr/>
        </p:nvSpPr>
        <p:spPr>
          <a:xfrm>
            <a:off x="2332858" y="2967335"/>
            <a:ext cx="7526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GRACIAS POR TU TIEMPO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383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8005" y="4184618"/>
            <a:ext cx="3625759" cy="24127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6" y="916814"/>
            <a:ext cx="3638559" cy="21213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12" y="3954780"/>
            <a:ext cx="3600450" cy="20162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925" y="3954780"/>
            <a:ext cx="3523488" cy="26426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019" y="560203"/>
            <a:ext cx="5693093" cy="327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73" y="2705499"/>
            <a:ext cx="4276725" cy="1066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651" y="4649343"/>
            <a:ext cx="3933825" cy="11620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871" y="2705499"/>
            <a:ext cx="3935921" cy="15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2050" name="Picture 2" descr="Image result for stock pr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014" y="3575305"/>
            <a:ext cx="4120229" cy="24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66082" y="965251"/>
            <a:ext cx="4779159" cy="23814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94" y="958519"/>
            <a:ext cx="3785922" cy="35789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637" y="3768376"/>
            <a:ext cx="1806556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 and Content Layout with Chart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0" y="901864"/>
            <a:ext cx="3974379" cy="26230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59" y="3524954"/>
            <a:ext cx="4927197" cy="26655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366" y="4444555"/>
            <a:ext cx="3390900" cy="6572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18" y="1447899"/>
            <a:ext cx="4193477" cy="15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16" y="1125415"/>
            <a:ext cx="4066330" cy="232752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1188720"/>
            <a:ext cx="2932955" cy="23793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" y="4441889"/>
            <a:ext cx="9254963" cy="17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9" y="401229"/>
            <a:ext cx="3891023" cy="29213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28" y="742378"/>
            <a:ext cx="3800475" cy="1971675"/>
          </a:xfrm>
          <a:prstGeom prst="rect">
            <a:avLst/>
          </a:prstGeom>
        </p:spPr>
      </p:pic>
      <p:sp>
        <p:nvSpPr>
          <p:cNvPr id="8" name="AutoShape 2" descr="Image result for tweep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66" y="3640965"/>
            <a:ext cx="4046030" cy="27769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896" y="3877088"/>
            <a:ext cx="4821335" cy="200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 and Content Layout with SmartArt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84503"/>
            <a:ext cx="3592515" cy="24124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36" y="3163824"/>
            <a:ext cx="3425798" cy="22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3201" r="23201"/>
          <a:stretch>
            <a:fillRect/>
          </a:stretch>
        </p:blipFill>
        <p:spPr>
          <a:xfrm>
            <a:off x="6310234" y="566241"/>
            <a:ext cx="5389895" cy="502954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9" y="2880360"/>
            <a:ext cx="5683377" cy="341002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74178" y="1016011"/>
            <a:ext cx="37449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smtClean="0">
                <a:ln/>
                <a:solidFill>
                  <a:schemeClr val="accent3"/>
                </a:solidFill>
                <a:effectLst/>
              </a:rPr>
              <a:t>PREDICCIÓN</a:t>
            </a:r>
            <a:endParaRPr lang="es-E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</Words>
  <Application>Microsoft Office PowerPoint</Application>
  <PresentationFormat>Panorámica</PresentationFormat>
  <Paragraphs>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Education 16x9</vt:lpstr>
      <vt:lpstr>Predicción de Acción</vt:lpstr>
      <vt:lpstr>Presentación de PowerPoint</vt:lpstr>
      <vt:lpstr>Presentación de PowerPoint</vt:lpstr>
      <vt:lpstr>Presentación de PowerPoint</vt:lpstr>
      <vt:lpstr>Title and Content Layout with Chart</vt:lpstr>
      <vt:lpstr>Presentación de PowerPoint</vt:lpstr>
      <vt:lpstr>Presentación de PowerPoint</vt:lpstr>
      <vt:lpstr>Title and Content Layout with SmartArt</vt:lpstr>
      <vt:lpstr>Presentación de PowerPoint</vt:lpstr>
      <vt:lpstr>Via alterna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2012-09-21T18:31:34Z</dcterms:created>
  <dcterms:modified xsi:type="dcterms:W3CDTF">2018-06-07T22:49:22Z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